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3" r:id="rId5"/>
    <p:sldId id="262" r:id="rId6"/>
    <p:sldId id="271" r:id="rId7"/>
    <p:sldId id="270" r:id="rId8"/>
    <p:sldId id="266" r:id="rId9"/>
    <p:sldId id="268" r:id="rId10"/>
    <p:sldId id="277" r:id="rId11"/>
    <p:sldId id="267" r:id="rId12"/>
    <p:sldId id="274" r:id="rId13"/>
    <p:sldId id="275" r:id="rId14"/>
    <p:sldId id="276" r:id="rId15"/>
    <p:sldId id="279" r:id="rId16"/>
    <p:sldId id="278" r:id="rId17"/>
    <p:sldId id="281" r:id="rId18"/>
    <p:sldId id="283" r:id="rId19"/>
    <p:sldId id="284" r:id="rId20"/>
    <p:sldId id="282" r:id="rId21"/>
    <p:sldId id="285" r:id="rId22"/>
    <p:sldId id="288" r:id="rId23"/>
    <p:sldId id="289" r:id="rId24"/>
    <p:sldId id="286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6BA"/>
    <a:srgbClr val="E66800"/>
    <a:srgbClr val="FF7A0B"/>
    <a:srgbClr val="3D9FB5"/>
    <a:srgbClr val="B4DBE1"/>
    <a:srgbClr val="117289"/>
    <a:srgbClr val="148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154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2C1F12-B235-439D-8645-523D2834D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B50916F-CCED-4EEA-A31D-090AB8D3B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0FB613-79BB-4CAC-BB9F-45FD15B9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662EF7-63F6-494E-AFB1-3C64BB0D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4A5E07-B7EC-45F7-94E3-4B0533EE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4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28B1A0-BD2F-40B8-BFBD-FB775D6B1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A139FAB-A68F-4952-83F0-214ED452C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59D445A-E6F2-4703-B24A-102CB3C9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C1C6F8-30F6-4599-B265-10FB057F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0EF93F-1B9D-48CC-9294-3427158A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04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B79DBE9-799E-480B-B75B-8A06E5834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D62A6C1-CBA4-493F-8ACA-122120ABA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51D4AF-20A6-4110-BC64-00A6BEAF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8AF53EC-6FC1-416A-9184-7EDF1ED3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4315D54-A481-44EB-B2DB-0A163823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726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81ADF2-9173-4333-AF3E-DBB156ED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3F9631-64EE-4DB8-AEC1-46405365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1D4640-6F5E-4800-A367-C08BCFF6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92208D-FB55-4013-85C7-2578BE8A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88919A-BC8F-4256-9400-6D52899F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314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3D2208-A952-40B4-BC01-D4FB39D27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0AF827-5659-46D2-A9D3-B72C5B4A0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914833-7839-4D08-B283-9F650C56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C7B6EC-2198-41C4-8DE4-6DB176F1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BC1AD0-4FD1-4815-AEC0-92FC38F2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70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CA1DCA-2A78-436F-A53C-4E6DCF5C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075A44-27CD-4F8E-84F0-3F0DC0D02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8232C3C-C6C4-4262-8934-89D280FBA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8F7842E-A81C-49D4-BCDF-5D944DA4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FAD9E66-AE43-47AD-ABFA-69B6DB24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D0408A3-6E72-4835-A8A8-206C7A49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28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7DECD2-8000-43CE-9BA9-EB8BC4EA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9E819A-94CC-4B18-9BFD-041AB758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A4B4036-2057-46A4-A211-70CC03769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AAABA89-6054-4C88-81C2-969EBCC28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6A28D35-66AD-4787-ADF5-29963D42C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A5B972F-6E7E-44AC-92A3-A848E555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7031F4F-E537-4D56-9951-4B48BB08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4CD88BE-EDAF-4663-961C-7BF12085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5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78899E-F856-4A23-8024-81D77E68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CB1BBC6-44B1-4742-9BD4-1A6A3D0A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4778E4C-2A15-4D4F-8678-DBA46195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3F2BF0-919C-4E83-B36F-BB1D4721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34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34AE68B-D1E8-4984-AB9E-E392E2F6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0EB4DAE-A8F2-4D39-8C7E-4D079E4F6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8F31D6A-55BF-4A3F-A755-CA5DA410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782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9D1FAC-D6C8-4497-B61C-839B846D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668ED4-C285-4CDA-A550-A1138D184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EEC2CBC-8DFE-4D72-93F4-21F1A9F7C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FAB2DD-6BB5-4A18-AD0C-2CE4E953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BEBAF4-FEDC-4C13-987A-9B13B732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BDBFB74-A46C-49E3-8F83-ABA56C1A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134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C48B0F-9D76-44CE-BB3E-73AE42EA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9FBDB61-BE90-4573-BC99-6DC3EFC5A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0783117-F368-4B6C-AFF4-3FC56222B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594D3F1-A8B3-4533-ADA0-77729368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1CF6FDA-993A-4C4C-AF93-6519A204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E2ED70-5555-44A8-91A6-8DE0FDC2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46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BBBCC8A-5A64-42CE-A7AC-72E5EC26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5D43F77-2195-4B2D-B7C7-A1595C139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BDCE226-17E3-4AD1-828F-12FA7AC80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D0E3-7DC9-484D-AC38-B523B78F38BD}" type="datetimeFigureOut">
              <a:rPr lang="tr-TR" smtClean="0"/>
              <a:t>25.06.2020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659A8D-E4F9-4204-9635-2E34404CF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9004E2-E09D-4B36-AB3C-A244539B7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3742-975B-4817-AE04-C68C6CDF86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08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549039F-C37E-480F-862F-EB9186B8C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rcRect t="-33991"/>
          <a:stretch/>
        </p:blipFill>
        <p:spPr>
          <a:xfrm>
            <a:off x="1910465" y="1588957"/>
            <a:ext cx="2914650" cy="293541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0E0F485F-DE11-4904-8A87-B0B03537F3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3325" y="2213703"/>
            <a:ext cx="29146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8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28CB408-557E-4B1D-9B85-03A506B1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0" y="1661866"/>
            <a:ext cx="11107700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4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BFF5120-12D9-455F-8ADE-804DA268E5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0" y="1519237"/>
            <a:ext cx="92964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9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F4697B3-FA1C-4BC7-A0BB-67D3376FB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9" b="25902"/>
          <a:stretch/>
        </p:blipFill>
        <p:spPr>
          <a:xfrm>
            <a:off x="0" y="1064302"/>
            <a:ext cx="12188228" cy="4017364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60EC2729-C5CF-458B-9CD7-4750EA07A0EE}"/>
              </a:ext>
            </a:extLst>
          </p:cNvPr>
          <p:cNvSpPr/>
          <p:nvPr/>
        </p:nvSpPr>
        <p:spPr>
          <a:xfrm>
            <a:off x="1799395" y="1518712"/>
            <a:ext cx="4006225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8800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tr-TR" sz="8800" b="0" cap="none" spc="0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ağlıkla</a:t>
            </a:r>
            <a:r>
              <a:rPr lang="tr-TR" sz="5400" b="0" cap="none" spc="0" dirty="0">
                <a:ln w="0"/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</a:p>
          <a:p>
            <a:pPr algn="ctr"/>
            <a:endParaRPr lang="tr-TR" sz="5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tr-TR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güzellikle…</a:t>
            </a:r>
            <a:endParaRPr lang="tr-TR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90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luslararası Aileler Günü">
            <a:extLst>
              <a:ext uri="{FF2B5EF4-FFF2-40B4-BE49-F238E27FC236}">
                <a16:creationId xmlns:a16="http://schemas.microsoft.com/office/drawing/2014/main" id="{1BE43306-BBA5-42C9-BBEC-F52A8BB4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67" y="319088"/>
            <a:ext cx="71437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3753BAD-8EFE-4B28-BF6E-61DA367B00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0" y="161925"/>
            <a:ext cx="45720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0DC57A85-ED76-4FB3-94A5-D57D40FF6F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842" y="1212565"/>
            <a:ext cx="72294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44444E-6 L 0.96251 -0.00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7F281A1-E493-4951-80DC-B31B046CB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15" y="2322480"/>
            <a:ext cx="2334970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4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0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612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ıgen 6">
            <a:extLst>
              <a:ext uri="{FF2B5EF4-FFF2-40B4-BE49-F238E27FC236}">
                <a16:creationId xmlns:a16="http://schemas.microsoft.com/office/drawing/2014/main" id="{4D3CEE88-68B2-4911-8935-4399BBD27C34}"/>
              </a:ext>
            </a:extLst>
          </p:cNvPr>
          <p:cNvSpPr/>
          <p:nvPr/>
        </p:nvSpPr>
        <p:spPr>
          <a:xfrm rot="16200000">
            <a:off x="4457613" y="3875368"/>
            <a:ext cx="2590801" cy="2362202"/>
          </a:xfrm>
          <a:prstGeom prst="hexagon">
            <a:avLst/>
          </a:prstGeom>
          <a:solidFill>
            <a:srgbClr val="FF7A0B"/>
          </a:solidFill>
          <a:ln w="171450">
            <a:solidFill>
              <a:srgbClr val="E668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Altıgen 3">
            <a:extLst>
              <a:ext uri="{FF2B5EF4-FFF2-40B4-BE49-F238E27FC236}">
                <a16:creationId xmlns:a16="http://schemas.microsoft.com/office/drawing/2014/main" id="{009C23C4-7F3B-4112-9D03-AD21A71B1EA4}"/>
              </a:ext>
            </a:extLst>
          </p:cNvPr>
          <p:cNvSpPr/>
          <p:nvPr/>
        </p:nvSpPr>
        <p:spPr>
          <a:xfrm rot="16200000">
            <a:off x="2659949" y="826201"/>
            <a:ext cx="3467101" cy="3033898"/>
          </a:xfrm>
          <a:prstGeom prst="hexagon">
            <a:avLst/>
          </a:prstGeom>
          <a:noFill/>
          <a:ln w="292100">
            <a:solidFill>
              <a:srgbClr val="3D9FB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Altıgen 4">
            <a:extLst>
              <a:ext uri="{FF2B5EF4-FFF2-40B4-BE49-F238E27FC236}">
                <a16:creationId xmlns:a16="http://schemas.microsoft.com/office/drawing/2014/main" id="{610D5BF0-2297-428D-8A15-0ED84768D1B9}"/>
              </a:ext>
            </a:extLst>
          </p:cNvPr>
          <p:cNvSpPr/>
          <p:nvPr/>
        </p:nvSpPr>
        <p:spPr>
          <a:xfrm rot="16200000">
            <a:off x="4987811" y="1848280"/>
            <a:ext cx="2641225" cy="2426053"/>
          </a:xfrm>
          <a:prstGeom prst="hexagon">
            <a:avLst/>
          </a:prstGeom>
          <a:solidFill>
            <a:srgbClr val="1489A5"/>
          </a:solidFill>
          <a:ln w="171450">
            <a:solidFill>
              <a:srgbClr val="117289">
                <a:alpha val="94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Altıgen 5">
            <a:extLst>
              <a:ext uri="{FF2B5EF4-FFF2-40B4-BE49-F238E27FC236}">
                <a16:creationId xmlns:a16="http://schemas.microsoft.com/office/drawing/2014/main" id="{37E31614-5F6B-493D-91D2-F927C6F873CB}"/>
              </a:ext>
            </a:extLst>
          </p:cNvPr>
          <p:cNvSpPr/>
          <p:nvPr/>
        </p:nvSpPr>
        <p:spPr>
          <a:xfrm rot="16200000">
            <a:off x="6813209" y="1487726"/>
            <a:ext cx="1692000" cy="1548000"/>
          </a:xfrm>
          <a:prstGeom prst="hexagon">
            <a:avLst/>
          </a:prstGeom>
          <a:solidFill>
            <a:srgbClr val="47A6BA">
              <a:alpha val="60000"/>
            </a:srgbClr>
          </a:solidFill>
          <a:ln w="111125">
            <a:solidFill>
              <a:srgbClr val="B4DBE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7758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tıgen 7">
            <a:extLst>
              <a:ext uri="{FF2B5EF4-FFF2-40B4-BE49-F238E27FC236}">
                <a16:creationId xmlns:a16="http://schemas.microsoft.com/office/drawing/2014/main" id="{EFE9628E-26AA-492D-BFCA-7E19B65D75FE}"/>
              </a:ext>
            </a:extLst>
          </p:cNvPr>
          <p:cNvSpPr/>
          <p:nvPr/>
        </p:nvSpPr>
        <p:spPr>
          <a:xfrm rot="16200000">
            <a:off x="4457614" y="7342470"/>
            <a:ext cx="2590801" cy="2362202"/>
          </a:xfrm>
          <a:prstGeom prst="hexagon">
            <a:avLst/>
          </a:prstGeom>
          <a:solidFill>
            <a:srgbClr val="FF7A0B"/>
          </a:solidFill>
          <a:ln w="171450">
            <a:solidFill>
              <a:srgbClr val="E668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Altıgen 8">
            <a:extLst>
              <a:ext uri="{FF2B5EF4-FFF2-40B4-BE49-F238E27FC236}">
                <a16:creationId xmlns:a16="http://schemas.microsoft.com/office/drawing/2014/main" id="{BA4C34C2-4C67-49B7-BA48-A0B6F23807C7}"/>
              </a:ext>
            </a:extLst>
          </p:cNvPr>
          <p:cNvSpPr/>
          <p:nvPr/>
        </p:nvSpPr>
        <p:spPr>
          <a:xfrm rot="16200000">
            <a:off x="-3898200" y="-3250499"/>
            <a:ext cx="3467101" cy="3033898"/>
          </a:xfrm>
          <a:prstGeom prst="hexagon">
            <a:avLst/>
          </a:prstGeom>
          <a:noFill/>
          <a:ln w="292100">
            <a:solidFill>
              <a:srgbClr val="3D9FB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Altıgen 9">
            <a:extLst>
              <a:ext uri="{FF2B5EF4-FFF2-40B4-BE49-F238E27FC236}">
                <a16:creationId xmlns:a16="http://schemas.microsoft.com/office/drawing/2014/main" id="{C959FB36-6D2C-4889-8687-9A89DAD09970}"/>
              </a:ext>
            </a:extLst>
          </p:cNvPr>
          <p:cNvSpPr/>
          <p:nvPr/>
        </p:nvSpPr>
        <p:spPr>
          <a:xfrm rot="16200000">
            <a:off x="12658247" y="1848280"/>
            <a:ext cx="2641225" cy="2426053"/>
          </a:xfrm>
          <a:prstGeom prst="hexagon">
            <a:avLst/>
          </a:prstGeom>
          <a:solidFill>
            <a:srgbClr val="1489A5"/>
          </a:solidFill>
          <a:ln w="171450">
            <a:solidFill>
              <a:srgbClr val="117289">
                <a:alpha val="94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Altıgen 10">
            <a:extLst>
              <a:ext uri="{FF2B5EF4-FFF2-40B4-BE49-F238E27FC236}">
                <a16:creationId xmlns:a16="http://schemas.microsoft.com/office/drawing/2014/main" id="{F4599152-971C-4DA8-A653-8EB3DC16B695}"/>
              </a:ext>
            </a:extLst>
          </p:cNvPr>
          <p:cNvSpPr/>
          <p:nvPr/>
        </p:nvSpPr>
        <p:spPr>
          <a:xfrm rot="16200000">
            <a:off x="12693833" y="-1620000"/>
            <a:ext cx="1692000" cy="1548000"/>
          </a:xfrm>
          <a:prstGeom prst="hexagon">
            <a:avLst/>
          </a:prstGeom>
          <a:solidFill>
            <a:srgbClr val="47A6BA">
              <a:alpha val="60000"/>
            </a:srgbClr>
          </a:solidFill>
          <a:ln w="111125">
            <a:solidFill>
              <a:srgbClr val="B4DBE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03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7356 0.4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20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248 -0.12361 L -0.87943 0.274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1988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 -0.20741 L -0.97187 -0.23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70" y="-15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63 -0.44838 L -0.31823 -0.88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18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2E8BA6B7-D04A-47FE-9009-0567955DD4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7916" y="1749398"/>
            <a:ext cx="8001000" cy="1451002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1A3D97F-4C02-433D-B8D1-322657FAC9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512" y="72000"/>
            <a:ext cx="2966504" cy="31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203B7B5-2F58-48AA-B386-4F4DCEF6C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rcRect t="-19788" b="1"/>
          <a:stretch/>
        </p:blipFill>
        <p:spPr>
          <a:xfrm>
            <a:off x="3162300" y="1753848"/>
            <a:ext cx="5867400" cy="287530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A6A95EE-AC63-415E-8AC5-6A93CF424E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2300" y="2228850"/>
            <a:ext cx="5867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46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62D777A-2133-4770-8FA2-E876CCF3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12171641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8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B527B47-E6D5-46C2-BF59-755CADCF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5" y="0"/>
            <a:ext cx="11881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31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24AD848-9E15-4C9A-B7B0-924995A91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17" b="6250"/>
          <a:stretch/>
        </p:blipFill>
        <p:spPr>
          <a:xfrm>
            <a:off x="4737303" y="83493"/>
            <a:ext cx="6336892" cy="3048000"/>
          </a:xfrm>
          <a:prstGeom prst="rect">
            <a:avLst/>
          </a:prstGeom>
        </p:spPr>
      </p:pic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20B1081B-6CB9-4241-896C-E6815D8580C1}"/>
              </a:ext>
            </a:extLst>
          </p:cNvPr>
          <p:cNvCxnSpPr/>
          <p:nvPr/>
        </p:nvCxnSpPr>
        <p:spPr>
          <a:xfrm>
            <a:off x="290512" y="3219450"/>
            <a:ext cx="11482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kdörtgen 4">
            <a:extLst>
              <a:ext uri="{FF2B5EF4-FFF2-40B4-BE49-F238E27FC236}">
                <a16:creationId xmlns:a16="http://schemas.microsoft.com/office/drawing/2014/main" id="{6CD2C6DB-3785-4A81-B971-46F2E4EF4850}"/>
              </a:ext>
            </a:extLst>
          </p:cNvPr>
          <p:cNvSpPr/>
          <p:nvPr/>
        </p:nvSpPr>
        <p:spPr>
          <a:xfrm>
            <a:off x="1520268" y="476250"/>
            <a:ext cx="3477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çok yakında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7AD718C-358B-4EC7-BE2C-9BB862141E32}"/>
              </a:ext>
            </a:extLst>
          </p:cNvPr>
          <p:cNvSpPr/>
          <p:nvPr/>
        </p:nvSpPr>
        <p:spPr>
          <a:xfrm rot="20673598">
            <a:off x="1531621" y="1679113"/>
            <a:ext cx="360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t</a:t>
            </a:r>
            <a:r>
              <a:rPr lang="tr-T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üm eczanelerde</a:t>
            </a:r>
          </a:p>
        </p:txBody>
      </p:sp>
      <p:grpSp>
        <p:nvGrpSpPr>
          <p:cNvPr id="18" name="Grup 17">
            <a:extLst>
              <a:ext uri="{FF2B5EF4-FFF2-40B4-BE49-F238E27FC236}">
                <a16:creationId xmlns:a16="http://schemas.microsoft.com/office/drawing/2014/main" id="{BDA455BD-A239-4233-B592-E3D98A104BF6}"/>
              </a:ext>
            </a:extLst>
          </p:cNvPr>
          <p:cNvGrpSpPr/>
          <p:nvPr/>
        </p:nvGrpSpPr>
        <p:grpSpPr>
          <a:xfrm>
            <a:off x="5190222" y="3770117"/>
            <a:ext cx="2200433" cy="2262486"/>
            <a:chOff x="3666966" y="476250"/>
            <a:chExt cx="2200433" cy="2262486"/>
          </a:xfrm>
        </p:grpSpPr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9AED6E90-D7A8-42A2-9DEA-99BB5BBC96A2}"/>
                </a:ext>
              </a:extLst>
            </p:cNvPr>
            <p:cNvSpPr/>
            <p:nvPr/>
          </p:nvSpPr>
          <p:spPr>
            <a:xfrm>
              <a:off x="3666966" y="476250"/>
              <a:ext cx="2200433" cy="2262486"/>
            </a:xfrm>
            <a:prstGeom prst="rect">
              <a:avLst/>
            </a:prstGeom>
            <a:pattFill prst="pct20">
              <a:fgClr>
                <a:srgbClr val="FF0000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D719EBB8-E084-4DCC-9E77-44C60BE5BA52}"/>
                </a:ext>
              </a:extLst>
            </p:cNvPr>
            <p:cNvSpPr/>
            <p:nvPr/>
          </p:nvSpPr>
          <p:spPr>
            <a:xfrm>
              <a:off x="3873807" y="690263"/>
              <a:ext cx="1764993" cy="1857973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Serbest Form: Şekil 20">
              <a:extLst>
                <a:ext uri="{FF2B5EF4-FFF2-40B4-BE49-F238E27FC236}">
                  <a16:creationId xmlns:a16="http://schemas.microsoft.com/office/drawing/2014/main" id="{431D6129-B9FE-41AD-B1BA-A570D62E752C}"/>
                </a:ext>
              </a:extLst>
            </p:cNvPr>
            <p:cNvSpPr/>
            <p:nvPr/>
          </p:nvSpPr>
          <p:spPr>
            <a:xfrm>
              <a:off x="4247886" y="823268"/>
              <a:ext cx="1016305" cy="1568450"/>
            </a:xfrm>
            <a:custGeom>
              <a:avLst/>
              <a:gdLst>
                <a:gd name="connsiteX0" fmla="*/ 0 w 889000"/>
                <a:gd name="connsiteY0" fmla="*/ 0 h 1568450"/>
                <a:gd name="connsiteX1" fmla="*/ 863600 w 889000"/>
                <a:gd name="connsiteY1" fmla="*/ 6350 h 1568450"/>
                <a:gd name="connsiteX2" fmla="*/ 850900 w 889000"/>
                <a:gd name="connsiteY2" fmla="*/ 260350 h 1568450"/>
                <a:gd name="connsiteX3" fmla="*/ 311150 w 889000"/>
                <a:gd name="connsiteY3" fmla="*/ 260350 h 1568450"/>
                <a:gd name="connsiteX4" fmla="*/ 311150 w 889000"/>
                <a:gd name="connsiteY4" fmla="*/ 635000 h 1568450"/>
                <a:gd name="connsiteX5" fmla="*/ 819150 w 889000"/>
                <a:gd name="connsiteY5" fmla="*/ 635000 h 1568450"/>
                <a:gd name="connsiteX6" fmla="*/ 819150 w 889000"/>
                <a:gd name="connsiteY6" fmla="*/ 876300 h 1568450"/>
                <a:gd name="connsiteX7" fmla="*/ 304800 w 889000"/>
                <a:gd name="connsiteY7" fmla="*/ 882650 h 1568450"/>
                <a:gd name="connsiteX8" fmla="*/ 311150 w 889000"/>
                <a:gd name="connsiteY8" fmla="*/ 1314450 h 1568450"/>
                <a:gd name="connsiteX9" fmla="*/ 882650 w 889000"/>
                <a:gd name="connsiteY9" fmla="*/ 1320800 h 1568450"/>
                <a:gd name="connsiteX10" fmla="*/ 889000 w 889000"/>
                <a:gd name="connsiteY10" fmla="*/ 1568450 h 1568450"/>
                <a:gd name="connsiteX11" fmla="*/ 12700 w 889000"/>
                <a:gd name="connsiteY11" fmla="*/ 1568450 h 1568450"/>
                <a:gd name="connsiteX12" fmla="*/ 0 w 889000"/>
                <a:gd name="connsiteY12" fmla="*/ 0 h 1568450"/>
                <a:gd name="connsiteX0" fmla="*/ 0 w 1022350"/>
                <a:gd name="connsiteY0" fmla="*/ 0 h 1568450"/>
                <a:gd name="connsiteX1" fmla="*/ 1022350 w 1022350"/>
                <a:gd name="connsiteY1" fmla="*/ 3175 h 1568450"/>
                <a:gd name="connsiteX2" fmla="*/ 850900 w 1022350"/>
                <a:gd name="connsiteY2" fmla="*/ 260350 h 1568450"/>
                <a:gd name="connsiteX3" fmla="*/ 311150 w 1022350"/>
                <a:gd name="connsiteY3" fmla="*/ 260350 h 1568450"/>
                <a:gd name="connsiteX4" fmla="*/ 311150 w 1022350"/>
                <a:gd name="connsiteY4" fmla="*/ 635000 h 1568450"/>
                <a:gd name="connsiteX5" fmla="*/ 819150 w 1022350"/>
                <a:gd name="connsiteY5" fmla="*/ 635000 h 1568450"/>
                <a:gd name="connsiteX6" fmla="*/ 819150 w 1022350"/>
                <a:gd name="connsiteY6" fmla="*/ 876300 h 1568450"/>
                <a:gd name="connsiteX7" fmla="*/ 304800 w 1022350"/>
                <a:gd name="connsiteY7" fmla="*/ 882650 h 1568450"/>
                <a:gd name="connsiteX8" fmla="*/ 311150 w 1022350"/>
                <a:gd name="connsiteY8" fmla="*/ 1314450 h 1568450"/>
                <a:gd name="connsiteX9" fmla="*/ 882650 w 1022350"/>
                <a:gd name="connsiteY9" fmla="*/ 1320800 h 1568450"/>
                <a:gd name="connsiteX10" fmla="*/ 889000 w 1022350"/>
                <a:gd name="connsiteY10" fmla="*/ 1568450 h 1568450"/>
                <a:gd name="connsiteX11" fmla="*/ 12700 w 1022350"/>
                <a:gd name="connsiteY11" fmla="*/ 1568450 h 1568450"/>
                <a:gd name="connsiteX12" fmla="*/ 0 w 1022350"/>
                <a:gd name="connsiteY12" fmla="*/ 0 h 1568450"/>
                <a:gd name="connsiteX0" fmla="*/ 0 w 1022350"/>
                <a:gd name="connsiteY0" fmla="*/ 0 h 1568450"/>
                <a:gd name="connsiteX1" fmla="*/ 1022350 w 1022350"/>
                <a:gd name="connsiteY1" fmla="*/ 3175 h 1568450"/>
                <a:gd name="connsiteX2" fmla="*/ 1019175 w 1022350"/>
                <a:gd name="connsiteY2" fmla="*/ 260350 h 1568450"/>
                <a:gd name="connsiteX3" fmla="*/ 311150 w 1022350"/>
                <a:gd name="connsiteY3" fmla="*/ 260350 h 1568450"/>
                <a:gd name="connsiteX4" fmla="*/ 311150 w 1022350"/>
                <a:gd name="connsiteY4" fmla="*/ 635000 h 1568450"/>
                <a:gd name="connsiteX5" fmla="*/ 819150 w 1022350"/>
                <a:gd name="connsiteY5" fmla="*/ 635000 h 1568450"/>
                <a:gd name="connsiteX6" fmla="*/ 819150 w 1022350"/>
                <a:gd name="connsiteY6" fmla="*/ 876300 h 1568450"/>
                <a:gd name="connsiteX7" fmla="*/ 304800 w 1022350"/>
                <a:gd name="connsiteY7" fmla="*/ 882650 h 1568450"/>
                <a:gd name="connsiteX8" fmla="*/ 311150 w 1022350"/>
                <a:gd name="connsiteY8" fmla="*/ 1314450 h 1568450"/>
                <a:gd name="connsiteX9" fmla="*/ 882650 w 1022350"/>
                <a:gd name="connsiteY9" fmla="*/ 1320800 h 1568450"/>
                <a:gd name="connsiteX10" fmla="*/ 889000 w 1022350"/>
                <a:gd name="connsiteY10" fmla="*/ 1568450 h 1568450"/>
                <a:gd name="connsiteX11" fmla="*/ 12700 w 1022350"/>
                <a:gd name="connsiteY11" fmla="*/ 1568450 h 1568450"/>
                <a:gd name="connsiteX12" fmla="*/ 0 w 1022350"/>
                <a:gd name="connsiteY12" fmla="*/ 0 h 1568450"/>
                <a:gd name="connsiteX0" fmla="*/ 0 w 1019315"/>
                <a:gd name="connsiteY0" fmla="*/ 0 h 1568450"/>
                <a:gd name="connsiteX1" fmla="*/ 1016000 w 1019315"/>
                <a:gd name="connsiteY1" fmla="*/ 3175 h 1568450"/>
                <a:gd name="connsiteX2" fmla="*/ 1019175 w 1019315"/>
                <a:gd name="connsiteY2" fmla="*/ 260350 h 1568450"/>
                <a:gd name="connsiteX3" fmla="*/ 311150 w 1019315"/>
                <a:gd name="connsiteY3" fmla="*/ 260350 h 1568450"/>
                <a:gd name="connsiteX4" fmla="*/ 311150 w 1019315"/>
                <a:gd name="connsiteY4" fmla="*/ 635000 h 1568450"/>
                <a:gd name="connsiteX5" fmla="*/ 819150 w 1019315"/>
                <a:gd name="connsiteY5" fmla="*/ 635000 h 1568450"/>
                <a:gd name="connsiteX6" fmla="*/ 819150 w 1019315"/>
                <a:gd name="connsiteY6" fmla="*/ 876300 h 1568450"/>
                <a:gd name="connsiteX7" fmla="*/ 304800 w 1019315"/>
                <a:gd name="connsiteY7" fmla="*/ 882650 h 1568450"/>
                <a:gd name="connsiteX8" fmla="*/ 311150 w 1019315"/>
                <a:gd name="connsiteY8" fmla="*/ 1314450 h 1568450"/>
                <a:gd name="connsiteX9" fmla="*/ 882650 w 1019315"/>
                <a:gd name="connsiteY9" fmla="*/ 1320800 h 1568450"/>
                <a:gd name="connsiteX10" fmla="*/ 889000 w 1019315"/>
                <a:gd name="connsiteY10" fmla="*/ 1568450 h 1568450"/>
                <a:gd name="connsiteX11" fmla="*/ 12700 w 1019315"/>
                <a:gd name="connsiteY11" fmla="*/ 1568450 h 1568450"/>
                <a:gd name="connsiteX12" fmla="*/ 0 w 1019315"/>
                <a:gd name="connsiteY12" fmla="*/ 0 h 1568450"/>
                <a:gd name="connsiteX0" fmla="*/ 0 w 1016000"/>
                <a:gd name="connsiteY0" fmla="*/ 0 h 1568450"/>
                <a:gd name="connsiteX1" fmla="*/ 1016000 w 1016000"/>
                <a:gd name="connsiteY1" fmla="*/ 3175 h 1568450"/>
                <a:gd name="connsiteX2" fmla="*/ 1009650 w 1016000"/>
                <a:gd name="connsiteY2" fmla="*/ 260350 h 1568450"/>
                <a:gd name="connsiteX3" fmla="*/ 311150 w 1016000"/>
                <a:gd name="connsiteY3" fmla="*/ 260350 h 1568450"/>
                <a:gd name="connsiteX4" fmla="*/ 311150 w 1016000"/>
                <a:gd name="connsiteY4" fmla="*/ 635000 h 1568450"/>
                <a:gd name="connsiteX5" fmla="*/ 819150 w 1016000"/>
                <a:gd name="connsiteY5" fmla="*/ 635000 h 1568450"/>
                <a:gd name="connsiteX6" fmla="*/ 819150 w 1016000"/>
                <a:gd name="connsiteY6" fmla="*/ 876300 h 1568450"/>
                <a:gd name="connsiteX7" fmla="*/ 304800 w 1016000"/>
                <a:gd name="connsiteY7" fmla="*/ 882650 h 1568450"/>
                <a:gd name="connsiteX8" fmla="*/ 311150 w 1016000"/>
                <a:gd name="connsiteY8" fmla="*/ 1314450 h 1568450"/>
                <a:gd name="connsiteX9" fmla="*/ 882650 w 1016000"/>
                <a:gd name="connsiteY9" fmla="*/ 1320800 h 1568450"/>
                <a:gd name="connsiteX10" fmla="*/ 889000 w 1016000"/>
                <a:gd name="connsiteY10" fmla="*/ 1568450 h 1568450"/>
                <a:gd name="connsiteX11" fmla="*/ 12700 w 1016000"/>
                <a:gd name="connsiteY11" fmla="*/ 1568450 h 1568450"/>
                <a:gd name="connsiteX12" fmla="*/ 0 w 1016000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819150 w 1016305"/>
                <a:gd name="connsiteY5" fmla="*/ 635000 h 1568450"/>
                <a:gd name="connsiteX6" fmla="*/ 819150 w 1016305"/>
                <a:gd name="connsiteY6" fmla="*/ 876300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882650 w 1016305"/>
                <a:gd name="connsiteY9" fmla="*/ 1320800 h 1568450"/>
                <a:gd name="connsiteX10" fmla="*/ 889000 w 1016305"/>
                <a:gd name="connsiteY10" fmla="*/ 1568450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1012825 w 1016305"/>
                <a:gd name="connsiteY5" fmla="*/ 635000 h 1568450"/>
                <a:gd name="connsiteX6" fmla="*/ 819150 w 1016305"/>
                <a:gd name="connsiteY6" fmla="*/ 876300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882650 w 1016305"/>
                <a:gd name="connsiteY9" fmla="*/ 1320800 h 1568450"/>
                <a:gd name="connsiteX10" fmla="*/ 889000 w 1016305"/>
                <a:gd name="connsiteY10" fmla="*/ 1568450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1012825 w 1016305"/>
                <a:gd name="connsiteY5" fmla="*/ 635000 h 1568450"/>
                <a:gd name="connsiteX6" fmla="*/ 1012825 w 1016305"/>
                <a:gd name="connsiteY6" fmla="*/ 869950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882650 w 1016305"/>
                <a:gd name="connsiteY9" fmla="*/ 1320800 h 1568450"/>
                <a:gd name="connsiteX10" fmla="*/ 889000 w 1016305"/>
                <a:gd name="connsiteY10" fmla="*/ 1568450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1012825 w 1016305"/>
                <a:gd name="connsiteY5" fmla="*/ 635000 h 1568450"/>
                <a:gd name="connsiteX6" fmla="*/ 1009650 w 1016305"/>
                <a:gd name="connsiteY6" fmla="*/ 879475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882650 w 1016305"/>
                <a:gd name="connsiteY9" fmla="*/ 1320800 h 1568450"/>
                <a:gd name="connsiteX10" fmla="*/ 889000 w 1016305"/>
                <a:gd name="connsiteY10" fmla="*/ 1568450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1012825 w 1016305"/>
                <a:gd name="connsiteY5" fmla="*/ 635000 h 1568450"/>
                <a:gd name="connsiteX6" fmla="*/ 1009650 w 1016305"/>
                <a:gd name="connsiteY6" fmla="*/ 879475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1009650 w 1016305"/>
                <a:gd name="connsiteY9" fmla="*/ 1311275 h 1568450"/>
                <a:gd name="connsiteX10" fmla="*/ 889000 w 1016305"/>
                <a:gd name="connsiteY10" fmla="*/ 1568450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1012825 w 1016305"/>
                <a:gd name="connsiteY5" fmla="*/ 635000 h 1568450"/>
                <a:gd name="connsiteX6" fmla="*/ 1009650 w 1016305"/>
                <a:gd name="connsiteY6" fmla="*/ 879475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1009650 w 1016305"/>
                <a:gd name="connsiteY9" fmla="*/ 1311275 h 1568450"/>
                <a:gd name="connsiteX10" fmla="*/ 1012825 w 1016305"/>
                <a:gd name="connsiteY10" fmla="*/ 1565275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305" h="1568450">
                  <a:moveTo>
                    <a:pt x="0" y="0"/>
                  </a:moveTo>
                  <a:lnTo>
                    <a:pt x="1016000" y="3175"/>
                  </a:lnTo>
                  <a:cubicBezTo>
                    <a:pt x="1014942" y="88900"/>
                    <a:pt x="1017058" y="174625"/>
                    <a:pt x="1016000" y="260350"/>
                  </a:cubicBezTo>
                  <a:lnTo>
                    <a:pt x="311150" y="260350"/>
                  </a:lnTo>
                  <a:lnTo>
                    <a:pt x="311150" y="635000"/>
                  </a:lnTo>
                  <a:lnTo>
                    <a:pt x="1012825" y="635000"/>
                  </a:lnTo>
                  <a:cubicBezTo>
                    <a:pt x="1011767" y="716492"/>
                    <a:pt x="1010708" y="797983"/>
                    <a:pt x="1009650" y="879475"/>
                  </a:cubicBezTo>
                  <a:lnTo>
                    <a:pt x="304800" y="882650"/>
                  </a:lnTo>
                  <a:cubicBezTo>
                    <a:pt x="306917" y="1026583"/>
                    <a:pt x="309033" y="1170517"/>
                    <a:pt x="311150" y="1314450"/>
                  </a:cubicBezTo>
                  <a:lnTo>
                    <a:pt x="1009650" y="1311275"/>
                  </a:lnTo>
                  <a:cubicBezTo>
                    <a:pt x="1010708" y="1395942"/>
                    <a:pt x="1011767" y="1480608"/>
                    <a:pt x="1012825" y="1565275"/>
                  </a:cubicBezTo>
                  <a:lnTo>
                    <a:pt x="12700" y="1568450"/>
                  </a:lnTo>
                  <a:cubicBezTo>
                    <a:pt x="10583" y="1049867"/>
                    <a:pt x="8467" y="531283"/>
                    <a:pt x="0" y="0"/>
                  </a:cubicBezTo>
                  <a:close/>
                </a:path>
              </a:pathLst>
            </a:custGeom>
            <a:pattFill prst="pct20">
              <a:fgClr>
                <a:srgbClr val="FF0000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85154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6CD2C6DB-3785-4A81-B971-46F2E4EF4850}"/>
              </a:ext>
            </a:extLst>
          </p:cNvPr>
          <p:cNvSpPr/>
          <p:nvPr/>
        </p:nvSpPr>
        <p:spPr>
          <a:xfrm>
            <a:off x="1784381" y="147579"/>
            <a:ext cx="898675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8000" dirty="0">
                <a:ln w="0">
                  <a:noFill/>
                </a:ln>
                <a:solidFill>
                  <a:srgbClr val="47A6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çok yakında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A7AD718C-358B-4EC7-BE2C-9BB862141E32}"/>
              </a:ext>
            </a:extLst>
          </p:cNvPr>
          <p:cNvSpPr/>
          <p:nvPr/>
        </p:nvSpPr>
        <p:spPr>
          <a:xfrm>
            <a:off x="1505626" y="3638550"/>
            <a:ext cx="360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t</a:t>
            </a:r>
            <a:r>
              <a:rPr lang="tr-TR" sz="5400" b="0" cap="none" spc="0" dirty="0">
                <a:ln w="0"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üm eczanelerde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80D98E6A-63E5-4F2F-8F91-8CBEC4E7E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0417" b="6250"/>
          <a:stretch/>
        </p:blipFill>
        <p:spPr>
          <a:xfrm>
            <a:off x="13195503" y="171450"/>
            <a:ext cx="6336892" cy="3048000"/>
          </a:xfrm>
          <a:prstGeom prst="rect">
            <a:avLst/>
          </a:prstGeom>
        </p:spPr>
      </p:pic>
      <p:grpSp>
        <p:nvGrpSpPr>
          <p:cNvPr id="17" name="Grup 16">
            <a:extLst>
              <a:ext uri="{FF2B5EF4-FFF2-40B4-BE49-F238E27FC236}">
                <a16:creationId xmlns:a16="http://schemas.microsoft.com/office/drawing/2014/main" id="{5AA2B58F-30F0-4FD7-BD37-7663EB94E2DD}"/>
              </a:ext>
            </a:extLst>
          </p:cNvPr>
          <p:cNvGrpSpPr/>
          <p:nvPr/>
        </p:nvGrpSpPr>
        <p:grpSpPr>
          <a:xfrm>
            <a:off x="7228143" y="564207"/>
            <a:ext cx="2200433" cy="2262486"/>
            <a:chOff x="3666966" y="476250"/>
            <a:chExt cx="2200433" cy="2262486"/>
          </a:xfrm>
        </p:grpSpPr>
        <p:sp>
          <p:nvSpPr>
            <p:cNvPr id="18" name="Dikdörtgen 17">
              <a:extLst>
                <a:ext uri="{FF2B5EF4-FFF2-40B4-BE49-F238E27FC236}">
                  <a16:creationId xmlns:a16="http://schemas.microsoft.com/office/drawing/2014/main" id="{41E481FD-249B-43DE-BEDD-3E9F98F93F39}"/>
                </a:ext>
              </a:extLst>
            </p:cNvPr>
            <p:cNvSpPr/>
            <p:nvPr/>
          </p:nvSpPr>
          <p:spPr>
            <a:xfrm>
              <a:off x="3666966" y="476250"/>
              <a:ext cx="2200433" cy="2262486"/>
            </a:xfrm>
            <a:prstGeom prst="rect">
              <a:avLst/>
            </a:prstGeom>
            <a:pattFill prst="pct70">
              <a:fgClr>
                <a:srgbClr val="FF0000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Dikdörtgen 18">
              <a:extLst>
                <a:ext uri="{FF2B5EF4-FFF2-40B4-BE49-F238E27FC236}">
                  <a16:creationId xmlns:a16="http://schemas.microsoft.com/office/drawing/2014/main" id="{2D9C8360-05D6-4D10-BC86-83A2B3A33656}"/>
                </a:ext>
              </a:extLst>
            </p:cNvPr>
            <p:cNvSpPr/>
            <p:nvPr/>
          </p:nvSpPr>
          <p:spPr>
            <a:xfrm>
              <a:off x="3873807" y="690263"/>
              <a:ext cx="1764993" cy="1857973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Serbest Form: Şekil 19">
              <a:extLst>
                <a:ext uri="{FF2B5EF4-FFF2-40B4-BE49-F238E27FC236}">
                  <a16:creationId xmlns:a16="http://schemas.microsoft.com/office/drawing/2014/main" id="{EA82A6B2-3713-4B72-9049-65396E241E0B}"/>
                </a:ext>
              </a:extLst>
            </p:cNvPr>
            <p:cNvSpPr/>
            <p:nvPr/>
          </p:nvSpPr>
          <p:spPr>
            <a:xfrm>
              <a:off x="4247886" y="823268"/>
              <a:ext cx="1016305" cy="1568450"/>
            </a:xfrm>
            <a:custGeom>
              <a:avLst/>
              <a:gdLst>
                <a:gd name="connsiteX0" fmla="*/ 0 w 889000"/>
                <a:gd name="connsiteY0" fmla="*/ 0 h 1568450"/>
                <a:gd name="connsiteX1" fmla="*/ 863600 w 889000"/>
                <a:gd name="connsiteY1" fmla="*/ 6350 h 1568450"/>
                <a:gd name="connsiteX2" fmla="*/ 850900 w 889000"/>
                <a:gd name="connsiteY2" fmla="*/ 260350 h 1568450"/>
                <a:gd name="connsiteX3" fmla="*/ 311150 w 889000"/>
                <a:gd name="connsiteY3" fmla="*/ 260350 h 1568450"/>
                <a:gd name="connsiteX4" fmla="*/ 311150 w 889000"/>
                <a:gd name="connsiteY4" fmla="*/ 635000 h 1568450"/>
                <a:gd name="connsiteX5" fmla="*/ 819150 w 889000"/>
                <a:gd name="connsiteY5" fmla="*/ 635000 h 1568450"/>
                <a:gd name="connsiteX6" fmla="*/ 819150 w 889000"/>
                <a:gd name="connsiteY6" fmla="*/ 876300 h 1568450"/>
                <a:gd name="connsiteX7" fmla="*/ 304800 w 889000"/>
                <a:gd name="connsiteY7" fmla="*/ 882650 h 1568450"/>
                <a:gd name="connsiteX8" fmla="*/ 311150 w 889000"/>
                <a:gd name="connsiteY8" fmla="*/ 1314450 h 1568450"/>
                <a:gd name="connsiteX9" fmla="*/ 882650 w 889000"/>
                <a:gd name="connsiteY9" fmla="*/ 1320800 h 1568450"/>
                <a:gd name="connsiteX10" fmla="*/ 889000 w 889000"/>
                <a:gd name="connsiteY10" fmla="*/ 1568450 h 1568450"/>
                <a:gd name="connsiteX11" fmla="*/ 12700 w 889000"/>
                <a:gd name="connsiteY11" fmla="*/ 1568450 h 1568450"/>
                <a:gd name="connsiteX12" fmla="*/ 0 w 889000"/>
                <a:gd name="connsiteY12" fmla="*/ 0 h 1568450"/>
                <a:gd name="connsiteX0" fmla="*/ 0 w 1022350"/>
                <a:gd name="connsiteY0" fmla="*/ 0 h 1568450"/>
                <a:gd name="connsiteX1" fmla="*/ 1022350 w 1022350"/>
                <a:gd name="connsiteY1" fmla="*/ 3175 h 1568450"/>
                <a:gd name="connsiteX2" fmla="*/ 850900 w 1022350"/>
                <a:gd name="connsiteY2" fmla="*/ 260350 h 1568450"/>
                <a:gd name="connsiteX3" fmla="*/ 311150 w 1022350"/>
                <a:gd name="connsiteY3" fmla="*/ 260350 h 1568450"/>
                <a:gd name="connsiteX4" fmla="*/ 311150 w 1022350"/>
                <a:gd name="connsiteY4" fmla="*/ 635000 h 1568450"/>
                <a:gd name="connsiteX5" fmla="*/ 819150 w 1022350"/>
                <a:gd name="connsiteY5" fmla="*/ 635000 h 1568450"/>
                <a:gd name="connsiteX6" fmla="*/ 819150 w 1022350"/>
                <a:gd name="connsiteY6" fmla="*/ 876300 h 1568450"/>
                <a:gd name="connsiteX7" fmla="*/ 304800 w 1022350"/>
                <a:gd name="connsiteY7" fmla="*/ 882650 h 1568450"/>
                <a:gd name="connsiteX8" fmla="*/ 311150 w 1022350"/>
                <a:gd name="connsiteY8" fmla="*/ 1314450 h 1568450"/>
                <a:gd name="connsiteX9" fmla="*/ 882650 w 1022350"/>
                <a:gd name="connsiteY9" fmla="*/ 1320800 h 1568450"/>
                <a:gd name="connsiteX10" fmla="*/ 889000 w 1022350"/>
                <a:gd name="connsiteY10" fmla="*/ 1568450 h 1568450"/>
                <a:gd name="connsiteX11" fmla="*/ 12700 w 1022350"/>
                <a:gd name="connsiteY11" fmla="*/ 1568450 h 1568450"/>
                <a:gd name="connsiteX12" fmla="*/ 0 w 1022350"/>
                <a:gd name="connsiteY12" fmla="*/ 0 h 1568450"/>
                <a:gd name="connsiteX0" fmla="*/ 0 w 1022350"/>
                <a:gd name="connsiteY0" fmla="*/ 0 h 1568450"/>
                <a:gd name="connsiteX1" fmla="*/ 1022350 w 1022350"/>
                <a:gd name="connsiteY1" fmla="*/ 3175 h 1568450"/>
                <a:gd name="connsiteX2" fmla="*/ 1019175 w 1022350"/>
                <a:gd name="connsiteY2" fmla="*/ 260350 h 1568450"/>
                <a:gd name="connsiteX3" fmla="*/ 311150 w 1022350"/>
                <a:gd name="connsiteY3" fmla="*/ 260350 h 1568450"/>
                <a:gd name="connsiteX4" fmla="*/ 311150 w 1022350"/>
                <a:gd name="connsiteY4" fmla="*/ 635000 h 1568450"/>
                <a:gd name="connsiteX5" fmla="*/ 819150 w 1022350"/>
                <a:gd name="connsiteY5" fmla="*/ 635000 h 1568450"/>
                <a:gd name="connsiteX6" fmla="*/ 819150 w 1022350"/>
                <a:gd name="connsiteY6" fmla="*/ 876300 h 1568450"/>
                <a:gd name="connsiteX7" fmla="*/ 304800 w 1022350"/>
                <a:gd name="connsiteY7" fmla="*/ 882650 h 1568450"/>
                <a:gd name="connsiteX8" fmla="*/ 311150 w 1022350"/>
                <a:gd name="connsiteY8" fmla="*/ 1314450 h 1568450"/>
                <a:gd name="connsiteX9" fmla="*/ 882650 w 1022350"/>
                <a:gd name="connsiteY9" fmla="*/ 1320800 h 1568450"/>
                <a:gd name="connsiteX10" fmla="*/ 889000 w 1022350"/>
                <a:gd name="connsiteY10" fmla="*/ 1568450 h 1568450"/>
                <a:gd name="connsiteX11" fmla="*/ 12700 w 1022350"/>
                <a:gd name="connsiteY11" fmla="*/ 1568450 h 1568450"/>
                <a:gd name="connsiteX12" fmla="*/ 0 w 1022350"/>
                <a:gd name="connsiteY12" fmla="*/ 0 h 1568450"/>
                <a:gd name="connsiteX0" fmla="*/ 0 w 1019315"/>
                <a:gd name="connsiteY0" fmla="*/ 0 h 1568450"/>
                <a:gd name="connsiteX1" fmla="*/ 1016000 w 1019315"/>
                <a:gd name="connsiteY1" fmla="*/ 3175 h 1568450"/>
                <a:gd name="connsiteX2" fmla="*/ 1019175 w 1019315"/>
                <a:gd name="connsiteY2" fmla="*/ 260350 h 1568450"/>
                <a:gd name="connsiteX3" fmla="*/ 311150 w 1019315"/>
                <a:gd name="connsiteY3" fmla="*/ 260350 h 1568450"/>
                <a:gd name="connsiteX4" fmla="*/ 311150 w 1019315"/>
                <a:gd name="connsiteY4" fmla="*/ 635000 h 1568450"/>
                <a:gd name="connsiteX5" fmla="*/ 819150 w 1019315"/>
                <a:gd name="connsiteY5" fmla="*/ 635000 h 1568450"/>
                <a:gd name="connsiteX6" fmla="*/ 819150 w 1019315"/>
                <a:gd name="connsiteY6" fmla="*/ 876300 h 1568450"/>
                <a:gd name="connsiteX7" fmla="*/ 304800 w 1019315"/>
                <a:gd name="connsiteY7" fmla="*/ 882650 h 1568450"/>
                <a:gd name="connsiteX8" fmla="*/ 311150 w 1019315"/>
                <a:gd name="connsiteY8" fmla="*/ 1314450 h 1568450"/>
                <a:gd name="connsiteX9" fmla="*/ 882650 w 1019315"/>
                <a:gd name="connsiteY9" fmla="*/ 1320800 h 1568450"/>
                <a:gd name="connsiteX10" fmla="*/ 889000 w 1019315"/>
                <a:gd name="connsiteY10" fmla="*/ 1568450 h 1568450"/>
                <a:gd name="connsiteX11" fmla="*/ 12700 w 1019315"/>
                <a:gd name="connsiteY11" fmla="*/ 1568450 h 1568450"/>
                <a:gd name="connsiteX12" fmla="*/ 0 w 1019315"/>
                <a:gd name="connsiteY12" fmla="*/ 0 h 1568450"/>
                <a:gd name="connsiteX0" fmla="*/ 0 w 1016000"/>
                <a:gd name="connsiteY0" fmla="*/ 0 h 1568450"/>
                <a:gd name="connsiteX1" fmla="*/ 1016000 w 1016000"/>
                <a:gd name="connsiteY1" fmla="*/ 3175 h 1568450"/>
                <a:gd name="connsiteX2" fmla="*/ 1009650 w 1016000"/>
                <a:gd name="connsiteY2" fmla="*/ 260350 h 1568450"/>
                <a:gd name="connsiteX3" fmla="*/ 311150 w 1016000"/>
                <a:gd name="connsiteY3" fmla="*/ 260350 h 1568450"/>
                <a:gd name="connsiteX4" fmla="*/ 311150 w 1016000"/>
                <a:gd name="connsiteY4" fmla="*/ 635000 h 1568450"/>
                <a:gd name="connsiteX5" fmla="*/ 819150 w 1016000"/>
                <a:gd name="connsiteY5" fmla="*/ 635000 h 1568450"/>
                <a:gd name="connsiteX6" fmla="*/ 819150 w 1016000"/>
                <a:gd name="connsiteY6" fmla="*/ 876300 h 1568450"/>
                <a:gd name="connsiteX7" fmla="*/ 304800 w 1016000"/>
                <a:gd name="connsiteY7" fmla="*/ 882650 h 1568450"/>
                <a:gd name="connsiteX8" fmla="*/ 311150 w 1016000"/>
                <a:gd name="connsiteY8" fmla="*/ 1314450 h 1568450"/>
                <a:gd name="connsiteX9" fmla="*/ 882650 w 1016000"/>
                <a:gd name="connsiteY9" fmla="*/ 1320800 h 1568450"/>
                <a:gd name="connsiteX10" fmla="*/ 889000 w 1016000"/>
                <a:gd name="connsiteY10" fmla="*/ 1568450 h 1568450"/>
                <a:gd name="connsiteX11" fmla="*/ 12700 w 1016000"/>
                <a:gd name="connsiteY11" fmla="*/ 1568450 h 1568450"/>
                <a:gd name="connsiteX12" fmla="*/ 0 w 1016000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819150 w 1016305"/>
                <a:gd name="connsiteY5" fmla="*/ 635000 h 1568450"/>
                <a:gd name="connsiteX6" fmla="*/ 819150 w 1016305"/>
                <a:gd name="connsiteY6" fmla="*/ 876300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882650 w 1016305"/>
                <a:gd name="connsiteY9" fmla="*/ 1320800 h 1568450"/>
                <a:gd name="connsiteX10" fmla="*/ 889000 w 1016305"/>
                <a:gd name="connsiteY10" fmla="*/ 1568450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1012825 w 1016305"/>
                <a:gd name="connsiteY5" fmla="*/ 635000 h 1568450"/>
                <a:gd name="connsiteX6" fmla="*/ 819150 w 1016305"/>
                <a:gd name="connsiteY6" fmla="*/ 876300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882650 w 1016305"/>
                <a:gd name="connsiteY9" fmla="*/ 1320800 h 1568450"/>
                <a:gd name="connsiteX10" fmla="*/ 889000 w 1016305"/>
                <a:gd name="connsiteY10" fmla="*/ 1568450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1012825 w 1016305"/>
                <a:gd name="connsiteY5" fmla="*/ 635000 h 1568450"/>
                <a:gd name="connsiteX6" fmla="*/ 1012825 w 1016305"/>
                <a:gd name="connsiteY6" fmla="*/ 869950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882650 w 1016305"/>
                <a:gd name="connsiteY9" fmla="*/ 1320800 h 1568450"/>
                <a:gd name="connsiteX10" fmla="*/ 889000 w 1016305"/>
                <a:gd name="connsiteY10" fmla="*/ 1568450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1012825 w 1016305"/>
                <a:gd name="connsiteY5" fmla="*/ 635000 h 1568450"/>
                <a:gd name="connsiteX6" fmla="*/ 1009650 w 1016305"/>
                <a:gd name="connsiteY6" fmla="*/ 879475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882650 w 1016305"/>
                <a:gd name="connsiteY9" fmla="*/ 1320800 h 1568450"/>
                <a:gd name="connsiteX10" fmla="*/ 889000 w 1016305"/>
                <a:gd name="connsiteY10" fmla="*/ 1568450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1012825 w 1016305"/>
                <a:gd name="connsiteY5" fmla="*/ 635000 h 1568450"/>
                <a:gd name="connsiteX6" fmla="*/ 1009650 w 1016305"/>
                <a:gd name="connsiteY6" fmla="*/ 879475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1009650 w 1016305"/>
                <a:gd name="connsiteY9" fmla="*/ 1311275 h 1568450"/>
                <a:gd name="connsiteX10" fmla="*/ 889000 w 1016305"/>
                <a:gd name="connsiteY10" fmla="*/ 1568450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  <a:gd name="connsiteX0" fmla="*/ 0 w 1016305"/>
                <a:gd name="connsiteY0" fmla="*/ 0 h 1568450"/>
                <a:gd name="connsiteX1" fmla="*/ 1016000 w 1016305"/>
                <a:gd name="connsiteY1" fmla="*/ 3175 h 1568450"/>
                <a:gd name="connsiteX2" fmla="*/ 1016000 w 1016305"/>
                <a:gd name="connsiteY2" fmla="*/ 260350 h 1568450"/>
                <a:gd name="connsiteX3" fmla="*/ 311150 w 1016305"/>
                <a:gd name="connsiteY3" fmla="*/ 260350 h 1568450"/>
                <a:gd name="connsiteX4" fmla="*/ 311150 w 1016305"/>
                <a:gd name="connsiteY4" fmla="*/ 635000 h 1568450"/>
                <a:gd name="connsiteX5" fmla="*/ 1012825 w 1016305"/>
                <a:gd name="connsiteY5" fmla="*/ 635000 h 1568450"/>
                <a:gd name="connsiteX6" fmla="*/ 1009650 w 1016305"/>
                <a:gd name="connsiteY6" fmla="*/ 879475 h 1568450"/>
                <a:gd name="connsiteX7" fmla="*/ 304800 w 1016305"/>
                <a:gd name="connsiteY7" fmla="*/ 882650 h 1568450"/>
                <a:gd name="connsiteX8" fmla="*/ 311150 w 1016305"/>
                <a:gd name="connsiteY8" fmla="*/ 1314450 h 1568450"/>
                <a:gd name="connsiteX9" fmla="*/ 1009650 w 1016305"/>
                <a:gd name="connsiteY9" fmla="*/ 1311275 h 1568450"/>
                <a:gd name="connsiteX10" fmla="*/ 1012825 w 1016305"/>
                <a:gd name="connsiteY10" fmla="*/ 1565275 h 1568450"/>
                <a:gd name="connsiteX11" fmla="*/ 12700 w 1016305"/>
                <a:gd name="connsiteY11" fmla="*/ 1568450 h 1568450"/>
                <a:gd name="connsiteX12" fmla="*/ 0 w 1016305"/>
                <a:gd name="connsiteY12" fmla="*/ 0 h 15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305" h="1568450">
                  <a:moveTo>
                    <a:pt x="0" y="0"/>
                  </a:moveTo>
                  <a:lnTo>
                    <a:pt x="1016000" y="3175"/>
                  </a:lnTo>
                  <a:cubicBezTo>
                    <a:pt x="1014942" y="88900"/>
                    <a:pt x="1017058" y="174625"/>
                    <a:pt x="1016000" y="260350"/>
                  </a:cubicBezTo>
                  <a:lnTo>
                    <a:pt x="311150" y="260350"/>
                  </a:lnTo>
                  <a:lnTo>
                    <a:pt x="311150" y="635000"/>
                  </a:lnTo>
                  <a:lnTo>
                    <a:pt x="1012825" y="635000"/>
                  </a:lnTo>
                  <a:cubicBezTo>
                    <a:pt x="1011767" y="716492"/>
                    <a:pt x="1010708" y="797983"/>
                    <a:pt x="1009650" y="879475"/>
                  </a:cubicBezTo>
                  <a:lnTo>
                    <a:pt x="304800" y="882650"/>
                  </a:lnTo>
                  <a:cubicBezTo>
                    <a:pt x="306917" y="1026583"/>
                    <a:pt x="309033" y="1170517"/>
                    <a:pt x="311150" y="1314450"/>
                  </a:cubicBezTo>
                  <a:lnTo>
                    <a:pt x="1009650" y="1311275"/>
                  </a:lnTo>
                  <a:cubicBezTo>
                    <a:pt x="1010708" y="1395942"/>
                    <a:pt x="1011767" y="1480608"/>
                    <a:pt x="1012825" y="1565275"/>
                  </a:cubicBezTo>
                  <a:lnTo>
                    <a:pt x="12700" y="1568450"/>
                  </a:lnTo>
                  <a:cubicBezTo>
                    <a:pt x="10583" y="1049867"/>
                    <a:pt x="8467" y="531283"/>
                    <a:pt x="0" y="0"/>
                  </a:cubicBezTo>
                  <a:close/>
                </a:path>
              </a:pathLst>
            </a:custGeom>
            <a:pattFill prst="pct70">
              <a:fgClr>
                <a:srgbClr val="FF0000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89810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1 0.00278 L -0.65781 -2.22222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3.33333E-6 L -3.75E-6 -0.2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33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37B783D-172D-4275-A942-D1A3480B3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7" b="23060"/>
          <a:stretch/>
        </p:blipFill>
        <p:spPr bwMode="auto">
          <a:xfrm>
            <a:off x="2667000" y="1618938"/>
            <a:ext cx="6858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B5BC88C-F6AC-4BDA-9F44-762083FE9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09788"/>
            <a:ext cx="4572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2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6CD455E-3D72-4620-A230-669904F0A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</a:blip>
          <a:srcRect l="1385" t="21043" r="20269" b="27213"/>
          <a:stretch/>
        </p:blipFill>
        <p:spPr>
          <a:xfrm>
            <a:off x="162147" y="66821"/>
            <a:ext cx="9551963" cy="33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7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6713E88-AFF9-4D6B-A54F-588172F97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1" t="-8317" r="-8861" b="-8317"/>
          <a:stretch/>
        </p:blipFill>
        <p:spPr>
          <a:xfrm>
            <a:off x="1603949" y="1662112"/>
            <a:ext cx="2361022" cy="2179923"/>
          </a:xfrm>
          <a:prstGeom prst="rect">
            <a:avLst/>
          </a:prstGeom>
        </p:spPr>
      </p:pic>
      <p:grpSp>
        <p:nvGrpSpPr>
          <p:cNvPr id="10" name="Grup 9">
            <a:extLst>
              <a:ext uri="{FF2B5EF4-FFF2-40B4-BE49-F238E27FC236}">
                <a16:creationId xmlns:a16="http://schemas.microsoft.com/office/drawing/2014/main" id="{C89FD726-0133-4ACC-9F1E-55100627DC3E}"/>
              </a:ext>
            </a:extLst>
          </p:cNvPr>
          <p:cNvGrpSpPr/>
          <p:nvPr/>
        </p:nvGrpSpPr>
        <p:grpSpPr>
          <a:xfrm>
            <a:off x="5431294" y="1906604"/>
            <a:ext cx="3008167" cy="2665396"/>
            <a:chOff x="2981325" y="217712"/>
            <a:chExt cx="2243250" cy="2107326"/>
          </a:xfrm>
        </p:grpSpPr>
        <p:sp>
          <p:nvSpPr>
            <p:cNvPr id="11" name="Altıgen 10">
              <a:extLst>
                <a:ext uri="{FF2B5EF4-FFF2-40B4-BE49-F238E27FC236}">
                  <a16:creationId xmlns:a16="http://schemas.microsoft.com/office/drawing/2014/main" id="{5B38E0E5-E9AB-4453-A6A3-63C7B1410784}"/>
                </a:ext>
              </a:extLst>
            </p:cNvPr>
            <p:cNvSpPr/>
            <p:nvPr/>
          </p:nvSpPr>
          <p:spPr>
            <a:xfrm rot="16200000">
              <a:off x="2887232" y="311805"/>
              <a:ext cx="1268186" cy="1080000"/>
            </a:xfrm>
            <a:prstGeom prst="hexagon">
              <a:avLst/>
            </a:prstGeom>
            <a:noFill/>
            <a:ln w="146050">
              <a:solidFill>
                <a:srgbClr val="3D9F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2" name="Altıgen 11">
              <a:extLst>
                <a:ext uri="{FF2B5EF4-FFF2-40B4-BE49-F238E27FC236}">
                  <a16:creationId xmlns:a16="http://schemas.microsoft.com/office/drawing/2014/main" id="{6FAA1E57-1FA1-432C-AC72-AFFD6A7E1F63}"/>
                </a:ext>
              </a:extLst>
            </p:cNvPr>
            <p:cNvSpPr/>
            <p:nvPr/>
          </p:nvSpPr>
          <p:spPr>
            <a:xfrm rot="16200000">
              <a:off x="3786298" y="881133"/>
              <a:ext cx="923925" cy="809629"/>
            </a:xfrm>
            <a:prstGeom prst="hexagon">
              <a:avLst/>
            </a:prstGeom>
            <a:solidFill>
              <a:srgbClr val="1489A5"/>
            </a:solidFill>
            <a:ln w="34925">
              <a:solidFill>
                <a:srgbClr val="11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3" name="Altıgen 12">
              <a:extLst>
                <a:ext uri="{FF2B5EF4-FFF2-40B4-BE49-F238E27FC236}">
                  <a16:creationId xmlns:a16="http://schemas.microsoft.com/office/drawing/2014/main" id="{74D93328-5910-4CAA-9C75-8B6418675686}"/>
                </a:ext>
              </a:extLst>
            </p:cNvPr>
            <p:cNvSpPr/>
            <p:nvPr/>
          </p:nvSpPr>
          <p:spPr>
            <a:xfrm rot="16200000">
              <a:off x="4357798" y="560134"/>
              <a:ext cx="923925" cy="809629"/>
            </a:xfrm>
            <a:prstGeom prst="hexagon">
              <a:avLst/>
            </a:prstGeom>
            <a:solidFill>
              <a:srgbClr val="47A6BA">
                <a:alpha val="60000"/>
              </a:srgbClr>
            </a:solidFill>
            <a:ln w="34925">
              <a:solidFill>
                <a:srgbClr val="B4D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4" name="Altıgen 13">
              <a:extLst>
                <a:ext uri="{FF2B5EF4-FFF2-40B4-BE49-F238E27FC236}">
                  <a16:creationId xmlns:a16="http://schemas.microsoft.com/office/drawing/2014/main" id="{1FCF5DE0-F467-4556-B332-DD272202538D}"/>
                </a:ext>
              </a:extLst>
            </p:cNvPr>
            <p:cNvSpPr/>
            <p:nvPr/>
          </p:nvSpPr>
          <p:spPr>
            <a:xfrm rot="16200000">
              <a:off x="3599362" y="1458261"/>
              <a:ext cx="923925" cy="809629"/>
            </a:xfrm>
            <a:prstGeom prst="hexagon">
              <a:avLst/>
            </a:prstGeom>
            <a:solidFill>
              <a:srgbClr val="FF7A0B"/>
            </a:solidFill>
            <a:ln w="34925">
              <a:solidFill>
                <a:srgbClr val="B4D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8BBDF9C2-FAC4-455E-9901-BF96533948D3}"/>
              </a:ext>
            </a:extLst>
          </p:cNvPr>
          <p:cNvGrpSpPr/>
          <p:nvPr/>
        </p:nvGrpSpPr>
        <p:grpSpPr>
          <a:xfrm>
            <a:off x="10500966" y="1906603"/>
            <a:ext cx="1085702" cy="1016479"/>
            <a:chOff x="2981325" y="217712"/>
            <a:chExt cx="2243250" cy="2107326"/>
          </a:xfrm>
        </p:grpSpPr>
        <p:sp>
          <p:nvSpPr>
            <p:cNvPr id="16" name="Altıgen 15">
              <a:extLst>
                <a:ext uri="{FF2B5EF4-FFF2-40B4-BE49-F238E27FC236}">
                  <a16:creationId xmlns:a16="http://schemas.microsoft.com/office/drawing/2014/main" id="{8C84AC18-FB63-4285-85DA-19D8709AE8B0}"/>
                </a:ext>
              </a:extLst>
            </p:cNvPr>
            <p:cNvSpPr/>
            <p:nvPr/>
          </p:nvSpPr>
          <p:spPr>
            <a:xfrm rot="16200000">
              <a:off x="2887232" y="311805"/>
              <a:ext cx="1268186" cy="1080000"/>
            </a:xfrm>
            <a:prstGeom prst="hexagon">
              <a:avLst/>
            </a:prstGeom>
            <a:noFill/>
            <a:ln w="76200">
              <a:solidFill>
                <a:srgbClr val="3D9F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7" name="Altıgen 16">
              <a:extLst>
                <a:ext uri="{FF2B5EF4-FFF2-40B4-BE49-F238E27FC236}">
                  <a16:creationId xmlns:a16="http://schemas.microsoft.com/office/drawing/2014/main" id="{FA4EC0A2-1F50-415E-9AB8-CE9E21C57212}"/>
                </a:ext>
              </a:extLst>
            </p:cNvPr>
            <p:cNvSpPr/>
            <p:nvPr/>
          </p:nvSpPr>
          <p:spPr>
            <a:xfrm rot="16200000">
              <a:off x="3786298" y="881133"/>
              <a:ext cx="923925" cy="809629"/>
            </a:xfrm>
            <a:prstGeom prst="hexagon">
              <a:avLst/>
            </a:prstGeom>
            <a:solidFill>
              <a:srgbClr val="1489A5"/>
            </a:solidFill>
            <a:ln w="34925">
              <a:solidFill>
                <a:srgbClr val="117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8" name="Altıgen 17">
              <a:extLst>
                <a:ext uri="{FF2B5EF4-FFF2-40B4-BE49-F238E27FC236}">
                  <a16:creationId xmlns:a16="http://schemas.microsoft.com/office/drawing/2014/main" id="{EFC9DDFA-075A-4173-BF7F-CA493D036F8C}"/>
                </a:ext>
              </a:extLst>
            </p:cNvPr>
            <p:cNvSpPr/>
            <p:nvPr/>
          </p:nvSpPr>
          <p:spPr>
            <a:xfrm rot="16200000">
              <a:off x="4357798" y="560134"/>
              <a:ext cx="923925" cy="809629"/>
            </a:xfrm>
            <a:prstGeom prst="hexagon">
              <a:avLst/>
            </a:prstGeom>
            <a:solidFill>
              <a:srgbClr val="47A6BA">
                <a:alpha val="60000"/>
              </a:srgbClr>
            </a:solidFill>
            <a:ln w="34925">
              <a:solidFill>
                <a:srgbClr val="B4D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9" name="Altıgen 18">
              <a:extLst>
                <a:ext uri="{FF2B5EF4-FFF2-40B4-BE49-F238E27FC236}">
                  <a16:creationId xmlns:a16="http://schemas.microsoft.com/office/drawing/2014/main" id="{C38BA535-85D3-4C62-A7F3-29F8D6D7CA98}"/>
                </a:ext>
              </a:extLst>
            </p:cNvPr>
            <p:cNvSpPr/>
            <p:nvPr/>
          </p:nvSpPr>
          <p:spPr>
            <a:xfrm rot="16200000">
              <a:off x="3599362" y="1458261"/>
              <a:ext cx="923925" cy="809629"/>
            </a:xfrm>
            <a:prstGeom prst="hexagon">
              <a:avLst/>
            </a:prstGeom>
            <a:solidFill>
              <a:srgbClr val="FF7A0B"/>
            </a:solidFill>
            <a:ln w="34925">
              <a:solidFill>
                <a:srgbClr val="B4DB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94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ıgen 4">
            <a:extLst>
              <a:ext uri="{FF2B5EF4-FFF2-40B4-BE49-F238E27FC236}">
                <a16:creationId xmlns:a16="http://schemas.microsoft.com/office/drawing/2014/main" id="{EFFD5F50-083C-451D-BBCA-8945E9F05F61}"/>
              </a:ext>
            </a:extLst>
          </p:cNvPr>
          <p:cNvSpPr/>
          <p:nvPr/>
        </p:nvSpPr>
        <p:spPr>
          <a:xfrm rot="16200000">
            <a:off x="-1920568" y="552855"/>
            <a:ext cx="1268186" cy="1080000"/>
          </a:xfrm>
          <a:prstGeom prst="hexagon">
            <a:avLst/>
          </a:prstGeom>
          <a:noFill/>
          <a:ln w="146050">
            <a:solidFill>
              <a:srgbClr val="3D9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Altıgen 5">
            <a:extLst>
              <a:ext uri="{FF2B5EF4-FFF2-40B4-BE49-F238E27FC236}">
                <a16:creationId xmlns:a16="http://schemas.microsoft.com/office/drawing/2014/main" id="{065E0F29-56A9-4EEC-98FB-8C49BD90AA29}"/>
              </a:ext>
            </a:extLst>
          </p:cNvPr>
          <p:cNvSpPr/>
          <p:nvPr/>
        </p:nvSpPr>
        <p:spPr>
          <a:xfrm rot="16200000">
            <a:off x="14852064" y="4856895"/>
            <a:ext cx="923925" cy="809629"/>
          </a:xfrm>
          <a:prstGeom prst="hexagon">
            <a:avLst/>
          </a:prstGeom>
          <a:solidFill>
            <a:srgbClr val="1489A5"/>
          </a:solidFill>
          <a:ln w="34925">
            <a:solidFill>
              <a:srgbClr val="117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Altıgen 6">
            <a:extLst>
              <a:ext uri="{FF2B5EF4-FFF2-40B4-BE49-F238E27FC236}">
                <a16:creationId xmlns:a16="http://schemas.microsoft.com/office/drawing/2014/main" id="{26FFF1CD-E0CB-406C-B672-7343A212C07E}"/>
              </a:ext>
            </a:extLst>
          </p:cNvPr>
          <p:cNvSpPr/>
          <p:nvPr/>
        </p:nvSpPr>
        <p:spPr>
          <a:xfrm rot="16200000">
            <a:off x="12768854" y="2058335"/>
            <a:ext cx="923925" cy="809629"/>
          </a:xfrm>
          <a:prstGeom prst="hexagon">
            <a:avLst/>
          </a:prstGeom>
          <a:solidFill>
            <a:srgbClr val="47A6BA">
              <a:alpha val="60000"/>
            </a:srgbClr>
          </a:solidFill>
          <a:ln w="34925">
            <a:solidFill>
              <a:srgbClr val="B4D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Altıgen 7">
            <a:extLst>
              <a:ext uri="{FF2B5EF4-FFF2-40B4-BE49-F238E27FC236}">
                <a16:creationId xmlns:a16="http://schemas.microsoft.com/office/drawing/2014/main" id="{723F1B83-C3FE-43AD-A4DB-AEA679AA8B71}"/>
              </a:ext>
            </a:extLst>
          </p:cNvPr>
          <p:cNvSpPr/>
          <p:nvPr/>
        </p:nvSpPr>
        <p:spPr>
          <a:xfrm rot="16200000">
            <a:off x="2217490" y="7241203"/>
            <a:ext cx="923925" cy="809629"/>
          </a:xfrm>
          <a:prstGeom prst="hexagon">
            <a:avLst/>
          </a:prstGeom>
          <a:solidFill>
            <a:srgbClr val="FF7A0B"/>
          </a:solidFill>
          <a:ln w="34925">
            <a:solidFill>
              <a:srgbClr val="B4DB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87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46 C 0.0707 0.05324 0.3125 0.225 0.33854 0.25972 C 0.42083 0.28565 0.46094 0.17685 0.49323 0.15509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61" y="132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23 C -0.05703 0.04468 -0.19362 0.1868 -0.27396 0.21759 C -0.36993 0.21875 -0.51302 0.05139 -0.57592 0.00787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2" y="10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0.03893 -0.01297 0.15013 0.03889 0.18724 -0.06227 C 0.22149 -0.06227 0.22292 -0.64167 0.22292 -0.60695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30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C 2.08333E-7 0.03519 -0.36042 0.01273 -0.36432 -0.03241 C -0.49727 -0.0919 -0.70729 -0.28935 -0.79753 -0.35694 " pathEditMode="relative" rAng="0" ptsTypes="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83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D50FC2F-F0F8-4B7E-9A4D-2A6A3D10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662112"/>
            <a:ext cx="111061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2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D50FC2F-F0F8-4B7E-9A4D-2A6A3D1077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" y="1662112"/>
            <a:ext cx="111061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7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12</Words>
  <Application>Microsoft Office PowerPoint</Application>
  <PresentationFormat>Geniş ekran</PresentationFormat>
  <Paragraphs>7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Arial</vt:lpstr>
      <vt:lpstr>Brush Script MT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tamerkasmer@akropolo.com</dc:creator>
  <cp:lastModifiedBy>tamerkasmer@akropolo.com</cp:lastModifiedBy>
  <cp:revision>44</cp:revision>
  <dcterms:created xsi:type="dcterms:W3CDTF">2020-06-24T19:23:28Z</dcterms:created>
  <dcterms:modified xsi:type="dcterms:W3CDTF">2020-06-27T16:58:56Z</dcterms:modified>
</cp:coreProperties>
</file>